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4" r:id="rId3"/>
    <p:sldId id="265" r:id="rId4"/>
    <p:sldId id="26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73" r:id="rId18"/>
    <p:sldId id="279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Diavlo Book" panose="02000000000000000000" pitchFamily="5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9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8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6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28AF7-09B1-4E33-A3ED-1F7FEC961E1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BB0E7-DFE8-4FFB-A2BB-E8352B71B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rsion_control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Computer_fil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669215"/>
            <a:ext cx="2773686" cy="115824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69342" y="295835"/>
            <a:ext cx="26894" cy="614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81401" y="300318"/>
            <a:ext cx="26894" cy="614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116108" y="1939068"/>
            <a:ext cx="10892116" cy="7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1" y="2073091"/>
            <a:ext cx="10887633" cy="5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4"/>
          <a:stretch/>
        </p:blipFill>
        <p:spPr>
          <a:xfrm>
            <a:off x="4861557" y="2756650"/>
            <a:ext cx="5559913" cy="2906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5454054" y="678199"/>
            <a:ext cx="4374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and GitHub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2694" y="2729753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Qasir Hassan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694" y="3600230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MCA</a:t>
            </a:r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 2</a:t>
            </a:r>
            <a:r>
              <a:rPr lang="en-US" sz="3200" baseline="300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nd</a:t>
            </a:r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 Sem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694" y="4470707"/>
            <a:ext cx="25612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Roll No: 040</a:t>
            </a:r>
            <a:endParaRPr lang="en-US" sz="3200" dirty="0">
              <a:solidFill>
                <a:srgbClr val="F05033"/>
              </a:solidFill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694" y="5341184"/>
            <a:ext cx="256122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05033"/>
                </a:solidFill>
                <a:latin typeface="Diavlo Book" panose="02000000000000000000" pitchFamily="50" charset="0"/>
              </a:rPr>
              <a:t>Github.com/</a:t>
            </a:r>
            <a:r>
              <a:rPr lang="en-US" dirty="0" err="1" smtClean="0">
                <a:solidFill>
                  <a:srgbClr val="F05033"/>
                </a:solidFill>
                <a:latin typeface="Diavlo Book" panose="02000000000000000000" pitchFamily="50" charset="0"/>
              </a:rPr>
              <a:t>sahilqaiser</a:t>
            </a:r>
            <a:endParaRPr lang="en-US" dirty="0" smtClean="0">
              <a:solidFill>
                <a:srgbClr val="F05033"/>
              </a:solidFill>
              <a:latin typeface="Diavlo Book" panose="02000000000000000000" pitchFamily="50" charset="0"/>
            </a:endParaRPr>
          </a:p>
          <a:p>
            <a:r>
              <a:rPr lang="en-US" dirty="0">
                <a:solidFill>
                  <a:srgbClr val="F05033"/>
                </a:solidFill>
                <a:latin typeface="Diavlo Book" panose="02000000000000000000" pitchFamily="50" charset="0"/>
              </a:rPr>
              <a:t>http://bit.ly/Git_ppt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712694" y="2595282"/>
            <a:ext cx="0" cy="3603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924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3 – Git COMMIT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49" y="2814039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26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4 – Git Checkout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76" y="2901541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8554" y="356390"/>
            <a:ext cx="4774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GitHub?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17" y="2043951"/>
            <a:ext cx="7368990" cy="36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09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8554" y="356390"/>
            <a:ext cx="4774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GitHub?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62" y="2143685"/>
            <a:ext cx="7537856" cy="35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6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386828"/>
            <a:ext cx="2017057" cy="8422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0" cy="74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196795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308406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23" y="356390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308406"/>
            <a:ext cx="0" cy="528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39586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1628005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1 </a:t>
            </a:r>
            <a:r>
              <a:rPr lang="en-US" sz="2400" dirty="0" smtClean="0">
                <a:latin typeface="Diavlo Book" panose="02000000000000000000" pitchFamily="50" charset="0"/>
              </a:rPr>
              <a:t>- Git </a:t>
            </a:r>
            <a:r>
              <a:rPr lang="en-US" sz="2400" dirty="0" smtClean="0">
                <a:latin typeface="Diavlo Book" panose="02000000000000000000" pitchFamily="50" charset="0"/>
              </a:rPr>
              <a:t>Clone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06" y="2351107"/>
            <a:ext cx="85153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40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386828"/>
            <a:ext cx="2017057" cy="8422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0" cy="74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196795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308406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23" y="356390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83339" y="1308406"/>
            <a:ext cx="0" cy="528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39586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3339" y="1628005"/>
            <a:ext cx="10502155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2 - Fork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91" y="2361582"/>
            <a:ext cx="9734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88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1" y="386828"/>
            <a:ext cx="2017057" cy="8422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0" cy="74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4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196795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308406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81623" y="356390"/>
            <a:ext cx="32079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 GitHub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83339" y="1308406"/>
            <a:ext cx="0" cy="528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39586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3339" y="1628005"/>
            <a:ext cx="10502155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2 – Git PUSH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91" y="2361582"/>
            <a:ext cx="9734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0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28" y="2389908"/>
            <a:ext cx="7159999" cy="28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9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95898" y="356390"/>
            <a:ext cx="47793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vs Other VCS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116108" y="1532970"/>
            <a:ext cx="26893" cy="4787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56" y="1978399"/>
            <a:ext cx="9944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17120" y="356390"/>
            <a:ext cx="3736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GIT?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1223" y="2512372"/>
            <a:ext cx="94129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Diavlo Book" panose="02000000000000000000" pitchFamily="50" charset="0"/>
              </a:rPr>
              <a:t>GIT </a:t>
            </a:r>
            <a:r>
              <a:rPr lang="en-US" sz="4000" dirty="0">
                <a:latin typeface="Diavlo Book" panose="02000000000000000000" pitchFamily="50" charset="0"/>
              </a:rPr>
              <a:t>is a </a:t>
            </a:r>
            <a:r>
              <a:rPr lang="en-US" sz="4000" b="1" dirty="0" smtClean="0">
                <a:latin typeface="Diavlo Book" panose="02000000000000000000" pitchFamily="50" charset="0"/>
                <a:hlinkClick r:id="rId3" tooltip="Version control system"/>
              </a:rPr>
              <a:t>Version Control System</a:t>
            </a:r>
            <a:r>
              <a:rPr lang="en-US" sz="4000" dirty="0">
                <a:latin typeface="Diavlo Book" panose="02000000000000000000" pitchFamily="50" charset="0"/>
              </a:rPr>
              <a:t> for tracking changes </a:t>
            </a:r>
            <a:r>
              <a:rPr lang="en-US" sz="4000" dirty="0" smtClean="0">
                <a:latin typeface="Diavlo Book" panose="02000000000000000000" pitchFamily="50" charset="0"/>
              </a:rPr>
              <a:t>in </a:t>
            </a:r>
            <a:r>
              <a:rPr lang="en-US" sz="4000" b="1" dirty="0" smtClean="0">
                <a:latin typeface="Diavlo Book" panose="02000000000000000000" pitchFamily="50" charset="0"/>
                <a:hlinkClick r:id="rId4" tooltip="Computer file"/>
              </a:rPr>
              <a:t>computer files</a:t>
            </a:r>
            <a:r>
              <a:rPr lang="en-US" sz="4000" dirty="0">
                <a:latin typeface="Diavlo Book" panose="02000000000000000000" pitchFamily="50" charset="0"/>
              </a:rPr>
              <a:t> and coordinating work on those files among multiple </a:t>
            </a:r>
            <a:r>
              <a:rPr lang="en-US" sz="4000" dirty="0" smtClean="0">
                <a:latin typeface="Diavlo Book" panose="02000000000000000000" pitchFamily="50" charset="0"/>
              </a:rPr>
              <a:t>people. </a:t>
            </a:r>
          </a:p>
          <a:p>
            <a:pPr algn="r"/>
            <a:r>
              <a:rPr lang="en-US" sz="4000" dirty="0" smtClean="0">
                <a:latin typeface="Diavlo Book" panose="02000000000000000000" pitchFamily="50" charset="0"/>
              </a:rPr>
              <a:t>~ </a:t>
            </a:r>
            <a:r>
              <a:rPr lang="en-US" sz="4000" b="1" i="1" dirty="0" smtClean="0">
                <a:latin typeface="Diavlo Book" panose="02000000000000000000" pitchFamily="50" charset="0"/>
              </a:rPr>
              <a:t>Wikipedia</a:t>
            </a:r>
            <a:endParaRPr lang="en-US" sz="40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03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75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48395" y="356390"/>
            <a:ext cx="7074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 Features of GIT 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is a Distributed VCS.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1219" y="3057995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Coordinates work between multiple Authors.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1219" y="3812021"/>
            <a:ext cx="9412941" cy="830997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keeps track of  changes with extra details like Author, Timestamp, change Type etc.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1219" y="4935379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can help you revert back any change.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1219" y="5689405"/>
            <a:ext cx="9412941" cy="461665"/>
          </a:xfrm>
          <a:prstGeom prst="rect">
            <a:avLst/>
          </a:prstGeom>
          <a:noFill/>
          <a:ln>
            <a:solidFill>
              <a:srgbClr val="F05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can work Offline too.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0" cy="4840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02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1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17957" y="356390"/>
            <a:ext cx="11352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" b="9162"/>
          <a:stretch/>
        </p:blipFill>
        <p:spPr>
          <a:xfrm>
            <a:off x="1788460" y="1866902"/>
            <a:ext cx="8991600" cy="4666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211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222" y="356390"/>
            <a:ext cx="3110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1222" y="2309454"/>
            <a:ext cx="941294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Diavlo Book" panose="02000000000000000000" pitchFamily="50" charset="0"/>
              </a:rPr>
              <a:t>How GIT Keeps Track of Change History : </a:t>
            </a:r>
            <a:endParaRPr lang="en-US" sz="2800" b="1" dirty="0">
              <a:latin typeface="Diavlo Book" panose="02000000000000000000" pitchFamily="5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1222" y="3170062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Git Takes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 </a:t>
            </a:r>
            <a:r>
              <a:rPr lang="en-US" sz="2400" dirty="0" smtClean="0">
                <a:latin typeface="Diavlo Book" panose="02000000000000000000" pitchFamily="50" charset="0"/>
              </a:rPr>
              <a:t>of the Files and Folders (i.e. Project).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1222" y="3969115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visit any of these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</a:t>
            </a:r>
            <a:r>
              <a:rPr lang="en-US" sz="2400" dirty="0" smtClean="0">
                <a:latin typeface="Diavlo Book" panose="02000000000000000000" pitchFamily="50" charset="0"/>
              </a:rPr>
              <a:t> anytime.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1222" y="4768168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We can Stage File Before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SNAPSHOTING</a:t>
            </a:r>
            <a:r>
              <a:rPr lang="en-US" sz="2400" dirty="0" smtClean="0">
                <a:latin typeface="Diavlo Book" panose="02000000000000000000" pitchFamily="50" charset="0"/>
              </a:rPr>
              <a:t> them.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21222" y="5567221"/>
            <a:ext cx="941294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SO WHAT ARE </a:t>
            </a:r>
            <a:r>
              <a:rPr lang="en-US" sz="2400" b="1" i="1" dirty="0" smtClean="0">
                <a:latin typeface="Diavlo Book" panose="02000000000000000000" pitchFamily="50" charset="0"/>
              </a:rPr>
              <a:t>SNAPSHOTS???</a:t>
            </a:r>
            <a:endParaRPr lang="en-US" sz="2400" b="1" i="1" dirty="0">
              <a:latin typeface="Diavlo Boo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7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3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497541" y="209793"/>
            <a:ext cx="11510683" cy="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10988" y="286434"/>
            <a:ext cx="11497236" cy="9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41" y="512785"/>
            <a:ext cx="9347100" cy="5982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66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0222" y="356390"/>
            <a:ext cx="3110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HOW?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69" y="1968978"/>
            <a:ext cx="8830107" cy="32965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1120592" y="5414238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57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5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1 - Git </a:t>
            </a:r>
            <a:r>
              <a:rPr lang="en-US" sz="2400" dirty="0" err="1" smtClean="0">
                <a:latin typeface="Diavlo Book" panose="02000000000000000000" pitchFamily="50" charset="0"/>
              </a:rPr>
              <a:t>init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76" y="2896779"/>
            <a:ext cx="82772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1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386828"/>
            <a:ext cx="2417783" cy="1009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82788" y="300318"/>
            <a:ext cx="4484" cy="126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576918" y="286871"/>
            <a:ext cx="4483" cy="127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116108" y="1532970"/>
            <a:ext cx="10892116" cy="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20592" y="1644581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14958" y="356390"/>
            <a:ext cx="434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 Commands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21219" y="1627283"/>
            <a:ext cx="3" cy="469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20592" y="6126929"/>
            <a:ext cx="10887632" cy="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1219" y="2281539"/>
            <a:ext cx="9412941" cy="4616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Diavlo Book" panose="02000000000000000000" pitchFamily="50" charset="0"/>
              </a:rPr>
              <a:t>2 - Git add</a:t>
            </a:r>
            <a:endParaRPr lang="en-US" sz="2400" dirty="0">
              <a:latin typeface="Diavlo Book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76" y="2901541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83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178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Arial</vt:lpstr>
      <vt:lpstr>Diavlo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Shah</dc:creator>
  <cp:lastModifiedBy>Sahil Shah</cp:lastModifiedBy>
  <cp:revision>81</cp:revision>
  <dcterms:created xsi:type="dcterms:W3CDTF">2018-04-01T10:36:32Z</dcterms:created>
  <dcterms:modified xsi:type="dcterms:W3CDTF">2018-04-06T05:31:51Z</dcterms:modified>
</cp:coreProperties>
</file>